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370" r:id="rId2"/>
    <p:sldId id="37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9BFD28-E5D0-4148-B6E0-3A855A0D3A53}">
          <p14:sldIdLst>
            <p14:sldId id="370"/>
            <p14:sldId id="372"/>
          </p14:sldIdLst>
        </p14:section>
        <p14:section name="Раздел без заголовка" id="{19B426F9-EBD9-4177-B01E-FA128C29C98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47" autoAdjust="0"/>
  </p:normalViewPr>
  <p:slideViewPr>
    <p:cSldViewPr>
      <p:cViewPr>
        <p:scale>
          <a:sx n="87" d="100"/>
          <a:sy n="87" d="100"/>
        </p:scale>
        <p:origin x="-876" y="-19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59582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35236"/>
              </p:ext>
            </p:extLst>
          </p:nvPr>
        </p:nvGraphicFramePr>
        <p:xfrm>
          <a:off x="1331641" y="1517560"/>
          <a:ext cx="7128791" cy="138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597"/>
                <a:gridCol w="2030140"/>
                <a:gridCol w="1770027"/>
                <a:gridCol w="1770027"/>
              </a:tblGrid>
              <a:tr h="1664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часть, 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3206,00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2648,00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668,00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3214,38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889,38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2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3423,00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1098,00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47664" y="2989744"/>
            <a:ext cx="684076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3 до 7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15442"/>
              </p:ext>
            </p:extLst>
          </p:nvPr>
        </p:nvGraphicFramePr>
        <p:xfrm>
          <a:off x="1403647" y="3356617"/>
          <a:ext cx="6984777" cy="12919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111"/>
                <a:gridCol w="1989128"/>
                <a:gridCol w="1734269"/>
                <a:gridCol w="1734269"/>
              </a:tblGrid>
              <a:tr h="16566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3337,00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2633,00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704,00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3341,5 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 года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408,5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3750,00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817,00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7624" y="123478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Изменение структуры родительской платы с 12 мая 2020 года на основании Постановления Исполнительного комитета </a:t>
            </a:r>
            <a:r>
              <a:rPr lang="ru-RU" sz="1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 от 01.06.2020  № 284 </a:t>
            </a:r>
          </a:p>
        </p:txBody>
      </p:sp>
    </p:spTree>
    <p:extLst>
      <p:ext uri="{BB962C8B-B14F-4D97-AF65-F5344CB8AC3E}">
        <p14:creationId xmlns:p14="http://schemas.microsoft.com/office/powerpoint/2010/main" val="100505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11510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9 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71038"/>
              </p:ext>
            </p:extLst>
          </p:nvPr>
        </p:nvGraphicFramePr>
        <p:xfrm>
          <a:off x="1331640" y="915566"/>
          <a:ext cx="7056784" cy="1596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5453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3155,00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2597,00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3164,00 </a:t>
                      </a: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3401,00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1076,00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2649652"/>
            <a:ext cx="705678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Изменение родительской платы для детей с 3 до 7 лет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  9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75489"/>
              </p:ext>
            </p:extLst>
          </p:nvPr>
        </p:nvGraphicFramePr>
        <p:xfrm>
          <a:off x="1331640" y="3291830"/>
          <a:ext cx="7056784" cy="142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1822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3313,00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2609,00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704,00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3311,72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378,72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3722,00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6304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4560</TotalTime>
  <Words>212</Words>
  <Application>Microsoft Office PowerPoint</Application>
  <PresentationFormat>Экран (16:9)</PresentationFormat>
  <Paragraphs>79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светлана</cp:lastModifiedBy>
  <cp:revision>531</cp:revision>
  <cp:lastPrinted>2020-06-03T15:32:17Z</cp:lastPrinted>
  <dcterms:created xsi:type="dcterms:W3CDTF">2015-10-13T08:15:21Z</dcterms:created>
  <dcterms:modified xsi:type="dcterms:W3CDTF">2020-06-05T12:38:06Z</dcterms:modified>
</cp:coreProperties>
</file>